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f6210f3e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f6210f3e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f6494d2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f6494d2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f6210f3e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f6210f3e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ae3e5406368957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ae3e5406368957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f6210f3e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f6210f3e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a84d4ff216a4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a84d4ff216a4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f892635deb3cf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f892635deb3cf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f6210f3eb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f6210f3eb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f6210f3e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ff6210f3e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f6210f3e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f6210f3e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f6210f3eb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f6210f3eb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f6210f3eb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ff6210f3eb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f6210f3eb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f6210f3eb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f6210f3eb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f6210f3eb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7df2b9a1c6f8167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7df2b9a1c6f8167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f6210f3eb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ff6210f3eb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f6494d27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f6494d27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f6210f3eb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f6210f3eb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5" Type="http://schemas.openxmlformats.org/officeDocument/2006/relationships/image" Target="../media/image26.jpg"/><Relationship Id="rId6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6.jpg"/><Relationship Id="rId5" Type="http://schemas.openxmlformats.org/officeDocument/2006/relationships/image" Target="../media/image19.jpg"/><Relationship Id="rId6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Relationship Id="rId4" Type="http://schemas.openxmlformats.org/officeDocument/2006/relationships/image" Target="../media/image43.jpg"/><Relationship Id="rId5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5.jpg"/><Relationship Id="rId5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Relationship Id="rId5" Type="http://schemas.openxmlformats.org/officeDocument/2006/relationships/image" Target="../media/image3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g"/><Relationship Id="rId4" Type="http://schemas.openxmlformats.org/officeDocument/2006/relationships/image" Target="../media/image27.jpg"/><Relationship Id="rId5" Type="http://schemas.openxmlformats.org/officeDocument/2006/relationships/image" Target="../media/image54.jpg"/><Relationship Id="rId6" Type="http://schemas.openxmlformats.org/officeDocument/2006/relationships/image" Target="../media/image29.jpg"/><Relationship Id="rId7" Type="http://schemas.openxmlformats.org/officeDocument/2006/relationships/image" Target="../media/image5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Relationship Id="rId4" Type="http://schemas.openxmlformats.org/officeDocument/2006/relationships/image" Target="../media/image51.jpg"/><Relationship Id="rId5" Type="http://schemas.openxmlformats.org/officeDocument/2006/relationships/image" Target="../media/image33.jpg"/><Relationship Id="rId6" Type="http://schemas.openxmlformats.org/officeDocument/2006/relationships/image" Target="../media/image53.jpg"/><Relationship Id="rId7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jpg"/><Relationship Id="rId4" Type="http://schemas.openxmlformats.org/officeDocument/2006/relationships/image" Target="../media/image42.jpg"/><Relationship Id="rId5" Type="http://schemas.openxmlformats.org/officeDocument/2006/relationships/image" Target="../media/image48.jpg"/><Relationship Id="rId6" Type="http://schemas.openxmlformats.org/officeDocument/2006/relationships/image" Target="../media/image16.jpg"/><Relationship Id="rId7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7.jpg"/><Relationship Id="rId5" Type="http://schemas.openxmlformats.org/officeDocument/2006/relationships/image" Target="../media/image12.jpg"/><Relationship Id="rId6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49.jpg"/><Relationship Id="rId5" Type="http://schemas.openxmlformats.org/officeDocument/2006/relationships/image" Target="../media/image35.jpg"/><Relationship Id="rId6" Type="http://schemas.openxmlformats.org/officeDocument/2006/relationships/image" Target="../media/image4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4672225"/>
            <a:ext cx="8520600" cy="4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26023"/>
              <a:buNone/>
            </a:pPr>
            <a:r>
              <a:rPr b="1" lang="en" sz="3909">
                <a:solidFill>
                  <a:schemeClr val="dk1"/>
                </a:solidFill>
              </a:rPr>
              <a:t>Events By Olivet Floral Designs </a:t>
            </a:r>
            <a:endParaRPr b="1" sz="169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50" y="135138"/>
            <a:ext cx="8909501" cy="446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75" y="2759450"/>
            <a:ext cx="1523852" cy="2286351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3200" y="478675"/>
            <a:ext cx="3609176" cy="4501451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0325" y="1070000"/>
            <a:ext cx="2870800" cy="3560301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552" y="300349"/>
            <a:ext cx="1791700" cy="221507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8" name="Google Shape;128;p22"/>
          <p:cNvSpPr txBox="1"/>
          <p:nvPr/>
        </p:nvSpPr>
        <p:spPr>
          <a:xfrm>
            <a:off x="2299550" y="225275"/>
            <a:ext cx="28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Photoshoot Staging</a:t>
            </a:r>
            <a:endParaRPr b="1"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b="2765" l="34070" r="33735" t="2850"/>
          <a:stretch/>
        </p:blipFill>
        <p:spPr>
          <a:xfrm>
            <a:off x="5572150" y="201663"/>
            <a:ext cx="3277276" cy="474017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4">
            <a:alphaModFix/>
          </a:blip>
          <a:srcRect b="64950" l="0" r="50164" t="0"/>
          <a:stretch/>
        </p:blipFill>
        <p:spPr>
          <a:xfrm>
            <a:off x="2308700" y="201675"/>
            <a:ext cx="2975675" cy="2092851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2264" y="2515431"/>
            <a:ext cx="2196576" cy="2469627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775" y="2515425"/>
            <a:ext cx="2003900" cy="252157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" name="Google Shape;137;p23"/>
          <p:cNvSpPr txBox="1"/>
          <p:nvPr/>
        </p:nvSpPr>
        <p:spPr>
          <a:xfrm>
            <a:off x="178325" y="741525"/>
            <a:ext cx="200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Wedding &amp; Bridal shower (Silk)</a:t>
            </a:r>
            <a:endParaRPr b="1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 b="0" l="16855" r="9734" t="0"/>
          <a:stretch/>
        </p:blipFill>
        <p:spPr>
          <a:xfrm>
            <a:off x="846673" y="2076467"/>
            <a:ext cx="2514600" cy="2569007"/>
          </a:xfrm>
          <a:prstGeom prst="rect">
            <a:avLst/>
          </a:prstGeom>
          <a:noFill/>
          <a:ln cap="flat" cmpd="sng" w="1047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 b="13718" l="7742" r="16500" t="0"/>
          <a:stretch/>
        </p:blipFill>
        <p:spPr>
          <a:xfrm>
            <a:off x="4139275" y="186275"/>
            <a:ext cx="3875101" cy="4639727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" name="Google Shape;144;p24"/>
          <p:cNvSpPr txBox="1"/>
          <p:nvPr/>
        </p:nvSpPr>
        <p:spPr>
          <a:xfrm flipH="1">
            <a:off x="651943" y="601142"/>
            <a:ext cx="2514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Candelabra Designs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1223" y="265300"/>
            <a:ext cx="2848927" cy="189603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450" y="471775"/>
            <a:ext cx="2948776" cy="443072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" name="Google Shape;151;p25"/>
          <p:cNvSpPr txBox="1"/>
          <p:nvPr/>
        </p:nvSpPr>
        <p:spPr>
          <a:xfrm>
            <a:off x="6417400" y="1229575"/>
            <a:ext cx="284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Pretty In Pink Soiree</a:t>
            </a:r>
            <a:endParaRPr b="1" sz="2000"/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2909" y="2504925"/>
            <a:ext cx="3591850" cy="239757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 flipH="1">
            <a:off x="2903250" y="745050"/>
            <a:ext cx="3337500" cy="130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Birthday 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Celebration</a:t>
            </a:r>
            <a:endParaRPr b="1" sz="2900"/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933" y="1280679"/>
            <a:ext cx="2243604" cy="2991472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503" y="1280680"/>
            <a:ext cx="2243596" cy="2991462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" name="Google Shape;160;p26"/>
          <p:cNvSpPr/>
          <p:nvPr/>
        </p:nvSpPr>
        <p:spPr>
          <a:xfrm>
            <a:off x="414875" y="508000"/>
            <a:ext cx="8348100" cy="4140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38408" l="0" r="0" t="0"/>
          <a:stretch/>
        </p:blipFill>
        <p:spPr>
          <a:xfrm>
            <a:off x="6670988" y="2111692"/>
            <a:ext cx="2100826" cy="1726108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73" y="433898"/>
            <a:ext cx="3197898" cy="4265916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1720" y="1411383"/>
            <a:ext cx="2343924" cy="3126748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" name="Google Shape;168;p27"/>
          <p:cNvSpPr txBox="1"/>
          <p:nvPr/>
        </p:nvSpPr>
        <p:spPr>
          <a:xfrm>
            <a:off x="3981725" y="433900"/>
            <a:ext cx="51363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Eucalyptus, Baby’s Breath &amp; Roses</a:t>
            </a:r>
            <a:endParaRPr b="1" sz="2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75" y="470450"/>
            <a:ext cx="5624301" cy="3956299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p28"/>
          <p:cNvPicPr preferRelativeResize="0"/>
          <p:nvPr/>
        </p:nvPicPr>
        <p:blipFill rotWithShape="1">
          <a:blip r:embed="rId4">
            <a:alphaModFix/>
          </a:blip>
          <a:srcRect b="34694" l="0" r="0" t="34958"/>
          <a:stretch/>
        </p:blipFill>
        <p:spPr>
          <a:xfrm>
            <a:off x="6350250" y="2448050"/>
            <a:ext cx="2373299" cy="1560852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p28"/>
          <p:cNvSpPr txBox="1"/>
          <p:nvPr/>
        </p:nvSpPr>
        <p:spPr>
          <a:xfrm>
            <a:off x="2684375" y="4542800"/>
            <a:ext cx="345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Bridal Bouquet (Silk)</a:t>
            </a:r>
            <a:endParaRPr b="1" sz="2000"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0250" y="470452"/>
            <a:ext cx="2373301" cy="1574549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00" y="3295150"/>
            <a:ext cx="1876250" cy="1407199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75" y="208050"/>
            <a:ext cx="2858374" cy="285837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837418" y="1909400"/>
            <a:ext cx="1637649" cy="2183552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" name="Google Shape;18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1402" y="423901"/>
            <a:ext cx="2503926" cy="2503926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5" name="Google Shape;185;p29"/>
          <p:cNvSpPr txBox="1"/>
          <p:nvPr/>
        </p:nvSpPr>
        <p:spPr>
          <a:xfrm>
            <a:off x="3932675" y="4066475"/>
            <a:ext cx="187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Brunch (Silk)</a:t>
            </a:r>
            <a:endParaRPr b="1" sz="2000"/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2941" y="255451"/>
            <a:ext cx="1098113" cy="1464151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625" y="2375700"/>
            <a:ext cx="1975192" cy="2351826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0149" y="2571762"/>
            <a:ext cx="1550600" cy="2067451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275" y="134600"/>
            <a:ext cx="2971675" cy="4468403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4" name="Google Shape;19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5838" y="317813"/>
            <a:ext cx="2408888" cy="180667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5" name="Google Shape;195;p30"/>
          <p:cNvPicPr preferRelativeResize="0"/>
          <p:nvPr/>
        </p:nvPicPr>
        <p:blipFill rotWithShape="1">
          <a:blip r:embed="rId7">
            <a:alphaModFix/>
          </a:blip>
          <a:srcRect b="21247" l="0" r="0" t="0"/>
          <a:stretch/>
        </p:blipFill>
        <p:spPr>
          <a:xfrm>
            <a:off x="3530150" y="219075"/>
            <a:ext cx="1821275" cy="2156626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30"/>
          <p:cNvSpPr txBox="1"/>
          <p:nvPr/>
        </p:nvSpPr>
        <p:spPr>
          <a:xfrm>
            <a:off x="7856050" y="2862725"/>
            <a:ext cx="128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Bridal </a:t>
            </a:r>
            <a:endParaRPr b="1"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/>
        </p:nvSpPr>
        <p:spPr>
          <a:xfrm>
            <a:off x="1929875" y="229550"/>
            <a:ext cx="50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0500" y="476163"/>
            <a:ext cx="2907700" cy="363462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" name="Google Shape;2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50" y="386950"/>
            <a:ext cx="4977525" cy="33183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4" name="Google Shape;204;p31"/>
          <p:cNvSpPr txBox="1"/>
          <p:nvPr/>
        </p:nvSpPr>
        <p:spPr>
          <a:xfrm>
            <a:off x="750875" y="3979650"/>
            <a:ext cx="312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Guest of honor table </a:t>
            </a:r>
            <a:endParaRPr b="1" sz="2000"/>
          </a:p>
        </p:txBody>
      </p:sp>
      <p:sp>
        <p:nvSpPr>
          <p:cNvPr id="205" name="Google Shape;205;p31"/>
          <p:cNvSpPr txBox="1"/>
          <p:nvPr/>
        </p:nvSpPr>
        <p:spPr>
          <a:xfrm>
            <a:off x="5960075" y="4402000"/>
            <a:ext cx="236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Tent </a:t>
            </a:r>
            <a:r>
              <a:rPr b="1" lang="en" sz="2000"/>
              <a:t>designs</a:t>
            </a:r>
            <a:r>
              <a:rPr b="1" lang="en" sz="2000"/>
              <a:t> </a:t>
            </a:r>
            <a:endParaRPr b="1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53901" y="1650375"/>
            <a:ext cx="3624000" cy="20526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FRESH FLORALS</a:t>
            </a:r>
            <a:endParaRPr b="1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2465" l="1469" r="66581" t="2323"/>
          <a:stretch/>
        </p:blipFill>
        <p:spPr>
          <a:xfrm>
            <a:off x="4152150" y="194063"/>
            <a:ext cx="3185249" cy="475537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00" y="145250"/>
            <a:ext cx="1956399" cy="2939648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3226" y="1018675"/>
            <a:ext cx="2566702" cy="171072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4825" y="237200"/>
            <a:ext cx="2942349" cy="442107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900" y="3323250"/>
            <a:ext cx="2021100" cy="134509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7">
            <a:alphaModFix/>
          </a:blip>
          <a:srcRect b="9139" l="8706" r="11783" t="15143"/>
          <a:stretch/>
        </p:blipFill>
        <p:spPr>
          <a:xfrm>
            <a:off x="2666237" y="3093193"/>
            <a:ext cx="2848348" cy="1805208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" name="Google Shape;71;p15"/>
          <p:cNvSpPr txBox="1"/>
          <p:nvPr/>
        </p:nvSpPr>
        <p:spPr>
          <a:xfrm>
            <a:off x="2846763" y="162275"/>
            <a:ext cx="248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Wedding Designs</a:t>
            </a:r>
            <a:endParaRPr b="1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2465" l="1469" r="66581" t="2323"/>
          <a:stretch/>
        </p:blipFill>
        <p:spPr>
          <a:xfrm>
            <a:off x="3510600" y="1528575"/>
            <a:ext cx="2291323" cy="342082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25" y="3001250"/>
            <a:ext cx="2992998" cy="19963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5">
            <a:alphaModFix/>
          </a:blip>
          <a:srcRect b="0" l="0" r="0" t="6812"/>
          <a:stretch/>
        </p:blipFill>
        <p:spPr>
          <a:xfrm>
            <a:off x="254800" y="676725"/>
            <a:ext cx="2942451" cy="1919376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0900" y="842525"/>
            <a:ext cx="2574770" cy="386027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" name="Google Shape;80;p16"/>
          <p:cNvSpPr txBox="1"/>
          <p:nvPr/>
        </p:nvSpPr>
        <p:spPr>
          <a:xfrm>
            <a:off x="3586100" y="549925"/>
            <a:ext cx="236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Holiday Party</a:t>
            </a:r>
            <a:endParaRPr b="1"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0300" y="317100"/>
            <a:ext cx="3381949" cy="4509276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" name="Google Shape;86;p17"/>
          <p:cNvSpPr txBox="1"/>
          <p:nvPr/>
        </p:nvSpPr>
        <p:spPr>
          <a:xfrm>
            <a:off x="505975" y="749792"/>
            <a:ext cx="2565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Private Dinners</a:t>
            </a:r>
            <a:endParaRPr b="1"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280300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Candle lit florals</a:t>
            </a:r>
            <a:endParaRPr b="1" sz="2300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24788"/>
            <a:ext cx="2660101" cy="3325099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8427" y="549492"/>
            <a:ext cx="1935500" cy="2419358"/>
          </a:xfrm>
          <a:prstGeom prst="rect">
            <a:avLst/>
          </a:prstGeom>
          <a:noFill/>
          <a:ln cap="flat" cmpd="sng" w="857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1062" y="2446063"/>
            <a:ext cx="1935479" cy="2419349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5575" y="2968850"/>
            <a:ext cx="1517249" cy="1896561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1867" y="885400"/>
            <a:ext cx="1517249" cy="189652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7400" y="485498"/>
            <a:ext cx="3056148" cy="4074926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447" y="485500"/>
            <a:ext cx="2272316" cy="302975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025" y="243200"/>
            <a:ext cx="1829076" cy="243877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" name="Google Shape;104;p19"/>
          <p:cNvSpPr txBox="1"/>
          <p:nvPr/>
        </p:nvSpPr>
        <p:spPr>
          <a:xfrm>
            <a:off x="2055100" y="4067825"/>
            <a:ext cx="3867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Baby Dedication/ Christening</a:t>
            </a:r>
            <a:endParaRPr b="1" sz="1900"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025" y="2920325"/>
            <a:ext cx="1459150" cy="1945508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25" y="132450"/>
            <a:ext cx="3890401" cy="4860273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20"/>
          <p:cNvSpPr txBox="1"/>
          <p:nvPr/>
        </p:nvSpPr>
        <p:spPr>
          <a:xfrm>
            <a:off x="4777450" y="3012900"/>
            <a:ext cx="291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Cultural Floral design </a:t>
            </a:r>
            <a:endParaRPr b="1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/>
        </p:nvSpPr>
        <p:spPr>
          <a:xfrm>
            <a:off x="97500" y="1316350"/>
            <a:ext cx="3838200" cy="2031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SILK FLORALS</a:t>
            </a:r>
            <a:endParaRPr b="1" sz="6000"/>
          </a:p>
        </p:txBody>
      </p:sp>
      <p:grpSp>
        <p:nvGrpSpPr>
          <p:cNvPr id="117" name="Google Shape;117;p21"/>
          <p:cNvGrpSpPr/>
          <p:nvPr/>
        </p:nvGrpSpPr>
        <p:grpSpPr>
          <a:xfrm>
            <a:off x="4103050" y="124963"/>
            <a:ext cx="4893575" cy="4893575"/>
            <a:chOff x="4123750" y="425151"/>
            <a:chExt cx="4893575" cy="4893575"/>
          </a:xfrm>
        </p:grpSpPr>
        <p:pic>
          <p:nvPicPr>
            <p:cNvPr id="118" name="Google Shape;118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23750" y="425151"/>
              <a:ext cx="4893574" cy="4893575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19" name="Google Shape;119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23750" y="2324913"/>
              <a:ext cx="4893575" cy="2945550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